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63" r:id="rId3"/>
    <p:sldId id="264" r:id="rId4"/>
    <p:sldId id="265" r:id="rId5"/>
    <p:sldId id="266" r:id="rId6"/>
    <p:sldId id="267" r:id="rId7"/>
    <p:sldId id="260" r:id="rId8"/>
    <p:sldId id="268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32"/>
  </p:normalViewPr>
  <p:slideViewPr>
    <p:cSldViewPr>
      <p:cViewPr varScale="1">
        <p:scale>
          <a:sx n="78" d="100"/>
          <a:sy n="78" d="100"/>
        </p:scale>
        <p:origin x="8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ABAB1-46CC-4505-9099-3A309E767A40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A9B66-F771-490C-9552-FB55A3B682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184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A9B66-F771-490C-9552-FB55A3B6829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3323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E3B6-6A05-44A6-99AB-7A352AEFE01B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6C04-F2E9-4282-A58D-4EF85EA43F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309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E3B6-6A05-44A6-99AB-7A352AEFE01B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6C04-F2E9-4282-A58D-4EF85EA43F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196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chemeClr val="tx2">
                  <a:lumMod val="60000"/>
                  <a:lumOff val="40000"/>
                </a:schemeClr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E3B6-6A05-44A6-99AB-7A352AEFE01B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6C04-F2E9-4282-A58D-4EF85EA43F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9802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E3B6-6A05-44A6-99AB-7A352AEFE01B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6C04-F2E9-4282-A58D-4EF85EA43F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074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accent1"/>
              </a:buClr>
              <a:defRPr sz="2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accent1"/>
              </a:buClr>
              <a:defRPr sz="2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E3B6-6A05-44A6-99AB-7A352AEFE01B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6C04-F2E9-4282-A58D-4EF85EA43F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6475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E3B6-6A05-44A6-99AB-7A352AEFE01B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6C04-F2E9-4282-A58D-4EF85EA43F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3404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E3B6-6A05-44A6-99AB-7A352AEFE01B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6C04-F2E9-4282-A58D-4EF85EA43F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9299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E3B6-6A05-44A6-99AB-7A352AEFE01B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6C04-F2E9-4282-A58D-4EF85EA43F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5015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E3B6-6A05-44A6-99AB-7A352AEFE01B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6C04-F2E9-4282-A58D-4EF85EA43F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853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E3B6-6A05-44A6-99AB-7A352AEFE01B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6C04-F2E9-4282-A58D-4EF85EA43F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4276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  <a:p>
            <a:pPr lvl="4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AE3B6-6A05-44A6-99AB-7A352AEFE01B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46C04-F2E9-4282-A58D-4EF85EA43F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159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SzPct val="60000"/>
        <a:buFont typeface="Wingdings" panose="05000000000000000000" pitchFamily="2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79" y="-16313"/>
            <a:ext cx="3834854" cy="18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5463"/>
            <a:ext cx="9144000" cy="93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62106" y="3329860"/>
            <a:ext cx="7772400" cy="1470025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bg1"/>
                </a:solidFill>
                <a:latin typeface="+mn-lt"/>
              </a:rPr>
              <a:t>CHAPA DA DIRETORIA EXECUTIVA</a:t>
            </a:r>
            <a:endParaRPr lang="pt-BR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403648" y="1827981"/>
            <a:ext cx="6336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tx2"/>
                </a:solidFill>
                <a:latin typeface="+mj-lt"/>
              </a:rPr>
              <a:t>Assembleia Geral Ordinária</a:t>
            </a:r>
          </a:p>
          <a:p>
            <a:pPr algn="ctr"/>
            <a:r>
              <a:rPr lang="pt-BR" b="1" dirty="0">
                <a:latin typeface="+mj-lt"/>
              </a:rPr>
              <a:t>34º Congresso Brasileiro de Patologia</a:t>
            </a:r>
          </a:p>
          <a:p>
            <a:pPr algn="ctr"/>
            <a:r>
              <a:rPr lang="pt-BR" b="1" dirty="0">
                <a:latin typeface="+mj-lt"/>
              </a:rPr>
              <a:t>Belém, Pará</a:t>
            </a:r>
          </a:p>
          <a:p>
            <a:pPr algn="ctr"/>
            <a:r>
              <a:rPr lang="pt-BR" b="1" dirty="0">
                <a:latin typeface="+mj-lt"/>
              </a:rPr>
              <a:t>01 de junho de 2024</a:t>
            </a:r>
          </a:p>
        </p:txBody>
      </p:sp>
    </p:spTree>
    <p:extLst>
      <p:ext uri="{BB962C8B-B14F-4D97-AF65-F5344CB8AC3E}">
        <p14:creationId xmlns:p14="http://schemas.microsoft.com/office/powerpoint/2010/main" val="609693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98479"/>
          </a:xfrm>
        </p:spPr>
        <p:txBody>
          <a:bodyPr/>
          <a:lstStyle/>
          <a:p>
            <a:br>
              <a:rPr lang="pt-BR" sz="1000" dirty="0"/>
            </a:br>
            <a:r>
              <a:rPr lang="pt-BR" dirty="0"/>
              <a:t>CHAPA DA DIRETORIA EXECUTIVA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842687" y="5467871"/>
            <a:ext cx="338549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pt-BR" sz="2400" dirty="0"/>
              <a:t>Presidente </a:t>
            </a:r>
          </a:p>
          <a:p>
            <a:pPr algn="ctr">
              <a:buClr>
                <a:schemeClr val="accent1"/>
              </a:buClr>
            </a:pPr>
            <a:r>
              <a:rPr lang="pt-BR" sz="2000" dirty="0"/>
              <a:t> </a:t>
            </a:r>
            <a:r>
              <a:rPr lang="pt-BR" dirty="0"/>
              <a:t>Dr. Raimundo Gerônimo da Silva Junior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0"/>
            <a:ext cx="1512168" cy="70978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126876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tx2"/>
                </a:solidFill>
              </a:rPr>
              <a:t>Ética e Progresso</a:t>
            </a:r>
          </a:p>
        </p:txBody>
      </p:sp>
      <p:pic>
        <p:nvPicPr>
          <p:cNvPr id="5" name="Imagem 4" descr="Homem de terno e óculos&#10;&#10;Descrição gerada automaticamente">
            <a:extLst>
              <a:ext uri="{FF2B5EF4-FFF2-40B4-BE49-F238E27FC236}">
                <a16:creationId xmlns:a16="http://schemas.microsoft.com/office/drawing/2014/main" id="{8DBF35B7-3188-A493-B883-346B66D0AF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446" y="1735198"/>
            <a:ext cx="3167107" cy="368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54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1701"/>
          </a:xfrm>
        </p:spPr>
        <p:txBody>
          <a:bodyPr/>
          <a:lstStyle/>
          <a:p>
            <a:br>
              <a:rPr lang="pt-BR" sz="1000" dirty="0"/>
            </a:br>
            <a:r>
              <a:rPr lang="pt-BR" dirty="0"/>
              <a:t>CHAPA DA DIRETORIA EXECUTIVA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971600" y="5044956"/>
            <a:ext cx="36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pt-BR" sz="2400" dirty="0"/>
              <a:t>Vice-presidente para assuntos acadêmicos</a:t>
            </a:r>
          </a:p>
          <a:p>
            <a:pPr algn="ctr"/>
            <a:r>
              <a:rPr lang="pt-BR" dirty="0"/>
              <a:t>Dra. Marina De Brot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858178" y="5044956"/>
            <a:ext cx="3672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pt-BR" sz="2400" dirty="0"/>
              <a:t>Vice-presidente para assuntos profissionais </a:t>
            </a:r>
          </a:p>
          <a:p>
            <a:pPr algn="ctr">
              <a:buClr>
                <a:schemeClr val="accent1"/>
              </a:buClr>
            </a:pPr>
            <a:r>
              <a:rPr lang="pt-BR" dirty="0"/>
              <a:t>Dr. Emílio Augusto Campos Pereira de Assis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0"/>
            <a:ext cx="1512168" cy="70978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128164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tx2"/>
                </a:solidFill>
              </a:rPr>
              <a:t>Ética e Progresso</a:t>
            </a:r>
          </a:p>
        </p:txBody>
      </p:sp>
      <p:pic>
        <p:nvPicPr>
          <p:cNvPr id="6" name="Espaço Reservado para Conteúdo 5" descr="Mulher com camisa branca&#10;&#10;Descrição gerada automaticamente">
            <a:extLst>
              <a:ext uri="{FF2B5EF4-FFF2-40B4-BE49-F238E27FC236}">
                <a16:creationId xmlns:a16="http://schemas.microsoft.com/office/drawing/2014/main" id="{9EE6C900-792A-91DE-F33B-33E386D570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64" y="1813043"/>
            <a:ext cx="2421072" cy="3084717"/>
          </a:xfr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69ABFB6-49E3-BCF2-9DD0-0320F40E62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6720" y="1853871"/>
            <a:ext cx="2417648" cy="313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30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9144000" cy="1464923"/>
          </a:xfrm>
        </p:spPr>
        <p:txBody>
          <a:bodyPr/>
          <a:lstStyle/>
          <a:p>
            <a:br>
              <a:rPr lang="pt-BR" sz="1000" dirty="0"/>
            </a:br>
            <a:r>
              <a:rPr lang="pt-BR" dirty="0"/>
              <a:t>CHAPA DA DIRETORIA EXECUTIVA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001954" y="5467871"/>
            <a:ext cx="3024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pt-BR" sz="2400" dirty="0"/>
              <a:t>Secretária Geral  </a:t>
            </a:r>
          </a:p>
          <a:p>
            <a:pPr algn="ctr">
              <a:buClr>
                <a:schemeClr val="accent1"/>
              </a:buClr>
            </a:pPr>
            <a:r>
              <a:rPr lang="pt-BR" sz="2000" dirty="0"/>
              <a:t> </a:t>
            </a:r>
            <a:r>
              <a:rPr lang="pt-BR" dirty="0"/>
              <a:t>Dr. Bilal Ramez Bakri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023626" y="5467870"/>
            <a:ext cx="3024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pt-BR" sz="2400" dirty="0"/>
              <a:t>Secretário Adjunto  </a:t>
            </a:r>
          </a:p>
          <a:p>
            <a:pPr algn="ctr">
              <a:buClr>
                <a:schemeClr val="accent1"/>
              </a:buClr>
            </a:pPr>
            <a:r>
              <a:rPr lang="pt-BR" sz="2000" dirty="0"/>
              <a:t> </a:t>
            </a:r>
            <a:r>
              <a:rPr lang="pt-BR" dirty="0"/>
              <a:t>Dr. Felipe D’Almeida Costa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0"/>
            <a:ext cx="1512168" cy="70978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0" y="126876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tx2"/>
                </a:solidFill>
              </a:rPr>
              <a:t>Ética e Progresso</a:t>
            </a:r>
          </a:p>
        </p:txBody>
      </p:sp>
      <p:pic>
        <p:nvPicPr>
          <p:cNvPr id="4" name="Imagem 3" descr="Homem de terno e gravata&#10;&#10;Descrição gerada automaticamente">
            <a:extLst>
              <a:ext uri="{FF2B5EF4-FFF2-40B4-BE49-F238E27FC236}">
                <a16:creationId xmlns:a16="http://schemas.microsoft.com/office/drawing/2014/main" id="{602DF839-B2A2-2352-448B-B9E46D8B7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460" y="1953922"/>
            <a:ext cx="2979493" cy="3225917"/>
          </a:xfrm>
          <a:prstGeom prst="rect">
            <a:avLst/>
          </a:prstGeom>
        </p:spPr>
      </p:pic>
      <p:pic>
        <p:nvPicPr>
          <p:cNvPr id="13" name="Imagem 12" descr="Homem de camisa branca e gravata&#10;&#10;Descrição gerada automaticamente">
            <a:extLst>
              <a:ext uri="{FF2B5EF4-FFF2-40B4-BE49-F238E27FC236}">
                <a16:creationId xmlns:a16="http://schemas.microsoft.com/office/drawing/2014/main" id="{6EDBB26E-8559-B7EB-B04A-2B296EE899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875" y="1977911"/>
            <a:ext cx="3271839" cy="320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08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67544" y="347090"/>
            <a:ext cx="8229600" cy="1143000"/>
          </a:xfrm>
        </p:spPr>
        <p:txBody>
          <a:bodyPr/>
          <a:lstStyle/>
          <a:p>
            <a:r>
              <a:rPr lang="pt-BR" dirty="0"/>
              <a:t>CHAPA DA DIRETORIA EXECUTIVA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155142" y="5294840"/>
            <a:ext cx="30243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pt-BR" sz="2000" dirty="0"/>
              <a:t>Tesoureiro</a:t>
            </a:r>
          </a:p>
          <a:p>
            <a:pPr algn="ctr">
              <a:buClr>
                <a:schemeClr val="accent1"/>
              </a:buClr>
            </a:pPr>
            <a:r>
              <a:rPr lang="pt-BR" dirty="0"/>
              <a:t> </a:t>
            </a:r>
            <a:r>
              <a:rPr lang="pt-BR" sz="1600" dirty="0"/>
              <a:t>Dr. Pedro Castro Soares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004048" y="5416188"/>
            <a:ext cx="30243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pt-BR" sz="2000" dirty="0"/>
              <a:t>Tesoureiro Adjunto</a:t>
            </a:r>
          </a:p>
          <a:p>
            <a:pPr algn="ctr">
              <a:buClr>
                <a:schemeClr val="accent1"/>
              </a:buClr>
            </a:pPr>
            <a:r>
              <a:rPr lang="pt-BR" dirty="0"/>
              <a:t> </a:t>
            </a:r>
            <a:r>
              <a:rPr lang="pt-BR" sz="1600" dirty="0"/>
              <a:t>Dr. Carlos Augusto Moreira Silva 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0"/>
            <a:ext cx="1512168" cy="70978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3772479" y="1340768"/>
            <a:ext cx="1771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800" dirty="0">
                <a:solidFill>
                  <a:schemeClr val="tx2"/>
                </a:solidFill>
              </a:rPr>
              <a:t>Ética e Progresso</a:t>
            </a:r>
          </a:p>
        </p:txBody>
      </p:sp>
      <p:pic>
        <p:nvPicPr>
          <p:cNvPr id="3" name="Imagem 2" descr="Homem sorrindo posando para foto&#10;&#10;Descrição gerada automaticamente">
            <a:extLst>
              <a:ext uri="{FF2B5EF4-FFF2-40B4-BE49-F238E27FC236}">
                <a16:creationId xmlns:a16="http://schemas.microsoft.com/office/drawing/2014/main" id="{972F9862-714C-B40F-C968-36ADD5ED7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271" y="2025692"/>
            <a:ext cx="2394078" cy="3072100"/>
          </a:xfrm>
          <a:prstGeom prst="rect">
            <a:avLst/>
          </a:prstGeom>
        </p:spPr>
      </p:pic>
      <p:pic>
        <p:nvPicPr>
          <p:cNvPr id="15" name="Imagem 14" descr="Homem de terno e óculos&#10;&#10;Descrição gerada automaticamente">
            <a:extLst>
              <a:ext uri="{FF2B5EF4-FFF2-40B4-BE49-F238E27FC236}">
                <a16:creationId xmlns:a16="http://schemas.microsoft.com/office/drawing/2014/main" id="{BA463649-E2B7-E835-4243-B0E8D4DB3D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253" y="2025692"/>
            <a:ext cx="2856967" cy="30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33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79" y="-16313"/>
            <a:ext cx="3834854" cy="18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5463"/>
            <a:ext cx="9144000" cy="93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62106" y="3329860"/>
            <a:ext cx="7772400" cy="1470025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+mn-lt"/>
              </a:rPr>
              <a:t>CHAPA CONSELHO FISCAL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403648" y="1827981"/>
            <a:ext cx="6336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tx2"/>
                </a:solidFill>
                <a:latin typeface="+mj-lt"/>
              </a:rPr>
              <a:t>Assembleia Geral Ordinária</a:t>
            </a:r>
          </a:p>
          <a:p>
            <a:pPr algn="ctr"/>
            <a:r>
              <a:rPr lang="pt-BR" b="1" dirty="0">
                <a:latin typeface="+mj-lt"/>
              </a:rPr>
              <a:t>34º Congresso Brasileiro de Patologia</a:t>
            </a:r>
          </a:p>
          <a:p>
            <a:pPr algn="ctr"/>
            <a:r>
              <a:rPr lang="pt-BR" b="1" dirty="0">
                <a:latin typeface="+mj-lt"/>
              </a:rPr>
              <a:t>Belém, Pará</a:t>
            </a:r>
          </a:p>
          <a:p>
            <a:pPr algn="ctr"/>
            <a:r>
              <a:rPr lang="pt-BR" b="1" dirty="0">
                <a:latin typeface="+mj-lt"/>
              </a:rPr>
              <a:t>01 de junho de 2024</a:t>
            </a:r>
          </a:p>
        </p:txBody>
      </p:sp>
    </p:spTree>
    <p:extLst>
      <p:ext uri="{BB962C8B-B14F-4D97-AF65-F5344CB8AC3E}">
        <p14:creationId xmlns:p14="http://schemas.microsoft.com/office/powerpoint/2010/main" val="1447767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br>
              <a:rPr lang="pt-BR" sz="1100" dirty="0"/>
            </a:br>
            <a:r>
              <a:rPr lang="pt-BR" dirty="0"/>
              <a:t>CHAPA CONSELHO FISCAL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 sz="2500" dirty="0"/>
          </a:p>
          <a:p>
            <a:endParaRPr lang="pt-BR" sz="2700" dirty="0">
              <a:solidFill>
                <a:schemeClr val="tx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6583"/>
            <a:ext cx="1512168" cy="70978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187624" y="5251847"/>
            <a:ext cx="3024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pt-BR" sz="2400" dirty="0"/>
              <a:t>Conselheiro 1</a:t>
            </a:r>
          </a:p>
          <a:p>
            <a:pPr algn="ctr">
              <a:buClr>
                <a:schemeClr val="accent1"/>
              </a:buClr>
            </a:pPr>
            <a:r>
              <a:rPr lang="pt-BR" sz="2000" dirty="0"/>
              <a:t> Dr. Cleto Dantas Nogueira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788024" y="5376118"/>
            <a:ext cx="3024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pt-BR" sz="2400" dirty="0"/>
              <a:t>Conselheiro 2</a:t>
            </a:r>
          </a:p>
          <a:p>
            <a:pPr algn="ctr">
              <a:buClr>
                <a:schemeClr val="accent1"/>
              </a:buClr>
            </a:pPr>
            <a:r>
              <a:rPr lang="pt-BR" sz="2000" dirty="0"/>
              <a:t> Dr. Gustavo Ribeiro Falcão</a:t>
            </a:r>
            <a:endParaRPr lang="pt-BR" dirty="0"/>
          </a:p>
        </p:txBody>
      </p:sp>
      <p:pic>
        <p:nvPicPr>
          <p:cNvPr id="6" name="Imagem 5" descr="Homem de terno sorrindo posando para foto&#10;&#10;Descrição gerada automaticamente">
            <a:extLst>
              <a:ext uri="{FF2B5EF4-FFF2-40B4-BE49-F238E27FC236}">
                <a16:creationId xmlns:a16="http://schemas.microsoft.com/office/drawing/2014/main" id="{BCD806C2-52A6-BA7B-E40F-B9BE22D9A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60" y="1987105"/>
            <a:ext cx="2819400" cy="3063240"/>
          </a:xfrm>
          <a:prstGeom prst="rect">
            <a:avLst/>
          </a:prstGeom>
        </p:spPr>
      </p:pic>
      <p:pic>
        <p:nvPicPr>
          <p:cNvPr id="12" name="Imagem 11" descr="Homem de barba posando para foto&#10;&#10;Descrição gerada automaticamente">
            <a:extLst>
              <a:ext uri="{FF2B5EF4-FFF2-40B4-BE49-F238E27FC236}">
                <a16:creationId xmlns:a16="http://schemas.microsoft.com/office/drawing/2014/main" id="{A1E8D4D3-43D1-4995-E198-52DC23F4BC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155" y="1987106"/>
            <a:ext cx="2816205" cy="3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22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br>
              <a:rPr lang="pt-BR" sz="1100" dirty="0"/>
            </a:br>
            <a:r>
              <a:rPr lang="pt-BR" dirty="0"/>
              <a:t>CHAPA CONSELHO FISCAL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6583"/>
            <a:ext cx="1512168" cy="70978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278096" y="5433650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pt-BR" sz="2400" dirty="0"/>
              <a:t>Conselheiro 3</a:t>
            </a:r>
          </a:p>
          <a:p>
            <a:pPr algn="ctr">
              <a:buClr>
                <a:schemeClr val="accent1"/>
              </a:buClr>
            </a:pPr>
            <a:r>
              <a:rPr lang="pt-BR" sz="2000" dirty="0"/>
              <a:t> Dr. Ivan Tadeu </a:t>
            </a:r>
            <a:r>
              <a:rPr lang="pt-BR" sz="2000" dirty="0" err="1"/>
              <a:t>Rebolças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954490" y="5433651"/>
            <a:ext cx="3253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pt-BR" sz="2400" dirty="0"/>
              <a:t>Conselheiro Suplente </a:t>
            </a:r>
          </a:p>
          <a:p>
            <a:pPr algn="ctr">
              <a:buClr>
                <a:schemeClr val="accent1"/>
              </a:buClr>
            </a:pPr>
            <a:r>
              <a:rPr lang="pt-BR" sz="2000" dirty="0"/>
              <a:t>Dr. Jefferson </a:t>
            </a:r>
            <a:r>
              <a:rPr lang="pt-BR" sz="2000" dirty="0" err="1"/>
              <a:t>Crespigio</a:t>
            </a:r>
            <a:endParaRPr lang="pt-BR" dirty="0"/>
          </a:p>
        </p:txBody>
      </p:sp>
      <p:pic>
        <p:nvPicPr>
          <p:cNvPr id="6" name="Imagem 5" descr="Homem de camisa e gravata olhando para o lado&#10;&#10;Descrição gerada automaticamente">
            <a:extLst>
              <a:ext uri="{FF2B5EF4-FFF2-40B4-BE49-F238E27FC236}">
                <a16:creationId xmlns:a16="http://schemas.microsoft.com/office/drawing/2014/main" id="{928ACE24-720B-DD19-AC7D-D42F71AB4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668" y="1716188"/>
            <a:ext cx="2535208" cy="3425623"/>
          </a:xfrm>
          <a:prstGeom prst="rect">
            <a:avLst/>
          </a:prstGeom>
        </p:spPr>
      </p:pic>
      <p:pic>
        <p:nvPicPr>
          <p:cNvPr id="10" name="Imagem 9" descr="Rosto de homem sorrindo&#10;&#10;Descrição gerada automaticamente">
            <a:extLst>
              <a:ext uri="{FF2B5EF4-FFF2-40B4-BE49-F238E27FC236}">
                <a16:creationId xmlns:a16="http://schemas.microsoft.com/office/drawing/2014/main" id="{BC673AD7-41F8-8E80-F506-E6FA8912ED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203" y="1716188"/>
            <a:ext cx="2549157" cy="342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726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1632</TotalTime>
  <Words>171</Words>
  <Application>Microsoft Office PowerPoint</Application>
  <PresentationFormat>Apresentação na tela (4:3)</PresentationFormat>
  <Paragraphs>43</Paragraphs>
  <Slides>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Tema do Office</vt:lpstr>
      <vt:lpstr>CHAPA DA DIRETORIA EXECUTIVA</vt:lpstr>
      <vt:lpstr> CHAPA DA DIRETORIA EXECUTIVA </vt:lpstr>
      <vt:lpstr> CHAPA DA DIRETORIA EXECUTIVA </vt:lpstr>
      <vt:lpstr> CHAPA DA DIRETORIA EXECUTIVA </vt:lpstr>
      <vt:lpstr>CHAPA DA DIRETORIA EXECUTIVA </vt:lpstr>
      <vt:lpstr>CHAPA CONSELHO FISCAL </vt:lpstr>
      <vt:lpstr> CHAPA CONSELHO FISCAL </vt:lpstr>
      <vt:lpstr> CHAPA CONSELHO FISCAL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secretaria@sbp.org.br</dc:creator>
  <cp:lastModifiedBy>SBP Sociedade</cp:lastModifiedBy>
  <cp:revision>47</cp:revision>
  <dcterms:created xsi:type="dcterms:W3CDTF">2019-04-22T14:14:58Z</dcterms:created>
  <dcterms:modified xsi:type="dcterms:W3CDTF">2024-05-20T14:15:33Z</dcterms:modified>
</cp:coreProperties>
</file>